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61" r:id="rId5"/>
    <p:sldId id="263" r:id="rId6"/>
    <p:sldId id="260" r:id="rId7"/>
    <p:sldId id="264" r:id="rId8"/>
    <p:sldId id="25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080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074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3801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54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4075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70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741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37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120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9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0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072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043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308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58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2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B34C8-BCF0-4181-A1B9-CB21C50B3D7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E00A1F0-94E2-488B-89FC-3DA65185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94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4438" y="1571324"/>
            <a:ext cx="8915399" cy="2262781"/>
          </a:xfrm>
        </p:spPr>
        <p:txBody>
          <a:bodyPr>
            <a:noAutofit/>
          </a:bodyPr>
          <a:lstStyle/>
          <a:p>
            <a:r>
              <a:rPr lang="ru-RU" sz="6000" dirty="0" smtClean="0"/>
              <a:t>Автомобильный и железнодорожный транспорт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</a:t>
            </a:r>
            <a:r>
              <a:rPr lang="ru-RU" dirty="0" smtClean="0"/>
              <a:t>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Написать лекцию, рисунки обязательно зарисовать!</a:t>
            </a:r>
          </a:p>
          <a:p>
            <a:r>
              <a:rPr lang="ru-RU" dirty="0" smtClean="0"/>
              <a:t>2.Сделать фото и подписать какой предмет и число</a:t>
            </a:r>
          </a:p>
          <a:p>
            <a:r>
              <a:rPr lang="ru-RU" dirty="0"/>
              <a:t>3</a:t>
            </a:r>
            <a:r>
              <a:rPr lang="ru-RU" dirty="0" smtClean="0"/>
              <a:t> Отправить на почту для проверку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88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008" y="375385"/>
            <a:ext cx="10678991" cy="5842535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транспорта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комплекс мероприятий, направленных на решение задачи эффективной доставки грузов из пункта отгрузки в пункт назначения. Она включает: определение направлений и интенсивности грузопотоков, формирование транспортных схем, выбор типов и количества транспортных средств, составление расписаний их движения и доведение до исполнителей, проведение технических обслуживаний и ремонтов транспортных средств и транспортных коммуникаций.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расположения мест отправки и доставки грузов применяются челночная (маятниковая), кольцевая и смешанная транспортные схемы.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4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Автомобильный транспорт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898" y="2050182"/>
            <a:ext cx="11088542" cy="4206240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Автомобильный транспорт в строительстве —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вид транспорта, широко применяемый для перевозки строит, грузов. Он является связующим звеном между строит, площадками и поставщиками материалов, конструкций, оборудования. 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назначению и роли в строительном производстве средства автомобильного транспорта классифицируют на две группы: автомобили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общетранспортного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назначения (грузовые бортовые машины, самосвалы, автопоезда в составе автомобиля и прицепов) и специализированные автотранспортные средства (табл.1).</a:t>
            </a:r>
          </a:p>
          <a:p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Специализированные транспортные средства приспособлены (специализированы) для перевозки определенных категорий грузов: бетонной смеси, раствора, порошкообразных и пылевидных строительных материалов, крупногабаритных железобетонных конструкций и др. Для перевозки бетонной и растворной смесей сейчас используют передвижные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автобетоносмесители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82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907" y="1440579"/>
            <a:ext cx="5197626" cy="5015915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Грузы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перемещают на автомобилях по дорогам общего пользования и строительным дорогам. Автодороги строительства включают в себя подъездные пути к строительным площадкам и внутрипостроечные дороги. Как правило, подъездные пути представляют собой постоянные автомобильные дороги, а внутрипостроечные - временные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Внутрипостроечные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дороги могут быть сквозными, тупиковыми и кольцевыми. В конце тупиковых должны быть разворотные площадки, а в средней части, при необходимости, разъезды (рис.1).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constructionlinks.ru/fusion_images/articles/108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219" y="1110751"/>
            <a:ext cx="4618556" cy="341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719219" y="5262962"/>
            <a:ext cx="495701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Рис.1. Схемы внутрипостроечных дорог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1 - кольцевая; 2 - сквозная; 3 - тупиковая; 4 - уширение дороги; 5 - разворот.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179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Достоинствами </a:t>
            </a:r>
            <a:r>
              <a:rPr lang="ru-RU" b="1" dirty="0" smtClean="0"/>
              <a:t>автомобильного </a:t>
            </a:r>
            <a:r>
              <a:rPr lang="ru-RU" b="1" dirty="0"/>
              <a:t>транспорта </a:t>
            </a:r>
            <a:r>
              <a:rPr lang="ru-RU" dirty="0"/>
              <a:t>являются: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884" y="1792936"/>
            <a:ext cx="11781322" cy="4562375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 небольшая доля капитальных вложений в постоянные устройства, связанные с эксплуатацией,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незначительная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затрат на погрузо-разгрузочные операции и высокая маневренность, т.е. возможность доставки грузов непосредственно к местам их потребления с высокой степенью ритмичности и в очередности, определяемой технологией производства строительно-монтажных работ. Последнее является одним из основных преимуществ, свойственных только данному виду транспорта.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автомобильного транспорта, которые наиболее существенно проявляются при перевозке грузов на расстояние до 150-200 км, способствуют широкому распространению этого вида транспорта в строительстве. В настоящее время на долю автомобильного транспорта приходится до 85% всего объема перевозимых строительных грузов.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717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1027" y="1174282"/>
            <a:ext cx="10503585" cy="5324081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Железнодорожный транспорт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нормальной колеи (1524 мм) удобен на крупных стройках - промышленных, гидротехнических, транспортных в основном как внешний транспорт. Он обладает высокой пропускной способностью и низкой стоимостью перевозок, но сооружение железнодорожных путей требует больших единовременных затрат. Такие затраты окупаются лишь при больших объемах перевозок и длительной эксплуатации. По этой причине железнодорожным транспортом целесообразно пользоваться, когда он эксплуатироваться и после окончания строительства.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дешевым является сооружение железной дороги узкой колеи (750 и 600 мм). Оно по стоимости примерно соответствует автомобильной дороге, причем перевозки по ней дешевле автомобильных, хотя и несколько дороже перевозок по широкой колее. Узкоколейный транспорт удобен для замкнутых перевозок по постоянным трассам, например перевозка песка или щебня от карьера до бетонно-растворного узла (завода).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148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Ж</a:t>
            </a:r>
            <a:r>
              <a:rPr lang="ru-RU" b="1" dirty="0" smtClean="0"/>
              <a:t>елезнодорожный </a:t>
            </a:r>
            <a:r>
              <a:rPr lang="ru-RU" b="1" dirty="0"/>
              <a:t>обладает определенными преимуществами</a:t>
            </a:r>
            <a:r>
              <a:rPr lang="ru-RU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110" y="2059807"/>
            <a:ext cx="11771697" cy="420624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стоимость перевозки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грузоподъемность транспортной единицы, что позволяет доставлять значительные количества грузов в относительно небольшом числе транспортных средств, и др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эти преимущества проявляются при перевозке грузов на расстояние свыше 150-200 км. При уменьшении расстояний эффективность этого вида транспорта существенно снижается.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82786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</TotalTime>
  <Words>407</Words>
  <Application>Microsoft Office PowerPoint</Application>
  <PresentationFormat>Широкоэкранный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Автомобильный и железнодорожный транспорт</vt:lpstr>
      <vt:lpstr>Задание</vt:lpstr>
      <vt:lpstr>Презентация PowerPoint</vt:lpstr>
      <vt:lpstr>Автомобильный транспорт </vt:lpstr>
      <vt:lpstr>Презентация PowerPoint</vt:lpstr>
      <vt:lpstr>Достоинствами автомобильного транспорта являются: </vt:lpstr>
      <vt:lpstr>Презентация PowerPoint</vt:lpstr>
      <vt:lpstr>Железнодорожный обладает определенными преимуществами: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Автомобильный и железнодорожный транспотр</dc:title>
  <dc:creator>user</dc:creator>
  <cp:lastModifiedBy>user</cp:lastModifiedBy>
  <cp:revision>4</cp:revision>
  <dcterms:created xsi:type="dcterms:W3CDTF">2020-10-15T10:04:43Z</dcterms:created>
  <dcterms:modified xsi:type="dcterms:W3CDTF">2020-10-15T10:37:53Z</dcterms:modified>
</cp:coreProperties>
</file>