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FE04F-8700-4ABE-A301-910A4B48D110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8A028C16-C6B6-44C3-8B55-75094BBB99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52296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FE04F-8700-4ABE-A301-910A4B48D110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28C16-C6B6-44C3-8B55-75094BBB99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37026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FE04F-8700-4ABE-A301-910A4B48D110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28C16-C6B6-44C3-8B55-75094BBB99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82768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FE04F-8700-4ABE-A301-910A4B48D110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28C16-C6B6-44C3-8B55-75094BBB99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64452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ECBFE04F-8700-4ABE-A301-910A4B48D110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8A028C16-C6B6-44C3-8B55-75094BBB99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77370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FE04F-8700-4ABE-A301-910A4B48D110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28C16-C6B6-44C3-8B55-75094BBB99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44415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FE04F-8700-4ABE-A301-910A4B48D110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28C16-C6B6-44C3-8B55-75094BBB99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11743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FE04F-8700-4ABE-A301-910A4B48D110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28C16-C6B6-44C3-8B55-75094BBB99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29362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FE04F-8700-4ABE-A301-910A4B48D110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28C16-C6B6-44C3-8B55-75094BBB99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3267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FE04F-8700-4ABE-A301-910A4B48D110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28C16-C6B6-44C3-8B55-75094BBB99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35196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FE04F-8700-4ABE-A301-910A4B48D110}" type="datetimeFigureOut">
              <a:rPr lang="ru-RU" smtClean="0"/>
              <a:t>21.01.2021</a:t>
            </a:fld>
            <a:endParaRPr lang="ru-RU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28C16-C6B6-44C3-8B55-75094BBB99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30786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ECBFE04F-8700-4ABE-A301-910A4B48D110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8A028C16-C6B6-44C3-8B55-75094BBB99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18846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стеновые панели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3167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 просмотреть видео. (Для просмотра видео надо навести курсов на видео, с низу появится шкала времени видео. Нажать на видео пойдет загрузка ролика)</a:t>
            </a:r>
          </a:p>
          <a:p>
            <a:r>
              <a:rPr lang="ru-RU" dirty="0" smtClean="0"/>
              <a:t>2 написать на почту, что вам заполнилось больше всего.</a:t>
            </a:r>
          </a:p>
          <a:p>
            <a:r>
              <a:rPr lang="ru-RU" dirty="0" smtClean="0"/>
              <a:t>3 написать понравилось ли вам видео?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79455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Дом-конструктор, или Как строят панельное жилье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692275" y="577850"/>
            <a:ext cx="8943975" cy="5030788"/>
          </a:xfrm>
        </p:spPr>
      </p:pic>
    </p:spTree>
    <p:extLst>
      <p:ext uri="{BB962C8B-B14F-4D97-AF65-F5344CB8AC3E}">
        <p14:creationId xmlns:p14="http://schemas.microsoft.com/office/powerpoint/2010/main" val="276334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Монтаж каркасного дома. Каркасно-панельные дома - ООО _Ляховичидрев Экспорт_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71030" y="235250"/>
            <a:ext cx="9904787" cy="5571306"/>
          </a:xfrm>
        </p:spPr>
      </p:pic>
    </p:spTree>
    <p:extLst>
      <p:ext uri="{BB962C8B-B14F-4D97-AF65-F5344CB8AC3E}">
        <p14:creationId xmlns:p14="http://schemas.microsoft.com/office/powerpoint/2010/main" val="2129138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Дерево">
  <a:themeElements>
    <a:clrScheme name="Дерево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Дерево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Дерево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TM03090434[[fn=Дерево]]</Template>
  <TotalTime>151</TotalTime>
  <Words>49</Words>
  <Application>Microsoft Office PowerPoint</Application>
  <PresentationFormat>Широкоэкранный</PresentationFormat>
  <Paragraphs>5</Paragraphs>
  <Slides>4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9" baseType="lpstr">
      <vt:lpstr>Cambria</vt:lpstr>
      <vt:lpstr>Rockwell</vt:lpstr>
      <vt:lpstr>Rockwell Condensed</vt:lpstr>
      <vt:lpstr>Wingdings</vt:lpstr>
      <vt:lpstr>Дерево</vt:lpstr>
      <vt:lpstr>стеновые панели</vt:lpstr>
      <vt:lpstr>задание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Конструкции стеновых панелей</dc:title>
  <dc:creator>user</dc:creator>
  <cp:lastModifiedBy>User</cp:lastModifiedBy>
  <cp:revision>6</cp:revision>
  <dcterms:created xsi:type="dcterms:W3CDTF">2021-01-19T05:57:52Z</dcterms:created>
  <dcterms:modified xsi:type="dcterms:W3CDTF">2021-01-21T11:11:08Z</dcterms:modified>
</cp:coreProperties>
</file>