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sldIdLst>
    <p:sldId id="256" r:id="rId2"/>
    <p:sldId id="286" r:id="rId3"/>
    <p:sldId id="279" r:id="rId4"/>
    <p:sldId id="280" r:id="rId5"/>
    <p:sldId id="260" r:id="rId6"/>
    <p:sldId id="259" r:id="rId7"/>
    <p:sldId id="262" r:id="rId8"/>
    <p:sldId id="263" r:id="rId9"/>
    <p:sldId id="266" r:id="rId10"/>
    <p:sldId id="274" r:id="rId11"/>
    <p:sldId id="275" r:id="rId12"/>
    <p:sldId id="269" r:id="rId13"/>
    <p:sldId id="276" r:id="rId14"/>
    <p:sldId id="281" r:id="rId15"/>
    <p:sldId id="28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8" autoAdjust="0"/>
    <p:restoredTop sz="94660"/>
  </p:normalViewPr>
  <p:slideViewPr>
    <p:cSldViewPr>
      <p:cViewPr varScale="1">
        <p:scale>
          <a:sx n="69" d="100"/>
          <a:sy n="69" d="100"/>
        </p:scale>
        <p:origin x="142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170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60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320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86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387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604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372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790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62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618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5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79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447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812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14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546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62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49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090D73B-3654-4216-82B0-1D5AD5FDB0FF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EFB9398-2EEB-4995-961E-76B1CF6D0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723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  <p:sldLayoutId id="2147483802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500042"/>
            <a:ext cx="7406640" cy="321471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ЗЕМЛЯНЫЕ РАБОТЫ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773338" cy="108229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2(1) Разработка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грунта бульдозером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2" descr="C:\Documents and Settings\tatyana\Рабочий стол\Передельская Т.И\razrabotka-grunta-buldozerom-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59632" y="1486954"/>
            <a:ext cx="6768751" cy="4894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1" y="548680"/>
            <a:ext cx="7773338" cy="9382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2(2) Разработка </a:t>
            </a:r>
            <a:r>
              <a:rPr lang="ru-RU" dirty="0" smtClean="0"/>
              <a:t>грунта экскаватором</a:t>
            </a:r>
            <a:endParaRPr lang="ru-RU" dirty="0"/>
          </a:p>
        </p:txBody>
      </p:sp>
      <p:pic>
        <p:nvPicPr>
          <p:cNvPr id="7170" name="Picture 2" descr="C:\Documents and Settings\tatyana\Рабочий стол\Передельская Т.И\ekaterinburg-razrabotka-kopka-rite-kotlovanov-i-vivoz-grunta-84770957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27584" y="1772816"/>
            <a:ext cx="7488832" cy="47525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466144" cy="53029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ручной разработке грунты делятся на: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– грунты разрабатываемые лопатами.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2 -  грунты разрабатываемые лопатами с частичным применением кирок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3 - грунты разрабатываемые кирками и  лопатами.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4 -  грунты разрабатываемые клиньями, молотами и отбойными молотками.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5 -  11 группы -  грунты разрабатываемые только взрывным способом.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722250"/>
          </a:xfrm>
        </p:spPr>
        <p:txBody>
          <a:bodyPr/>
          <a:lstStyle/>
          <a:p>
            <a:r>
              <a:rPr lang="ru-RU" dirty="0" smtClean="0"/>
              <a:t> 3 Доработка </a:t>
            </a:r>
            <a:r>
              <a:rPr lang="ru-RU" dirty="0" smtClean="0"/>
              <a:t>грунта вручную</a:t>
            </a:r>
            <a:endParaRPr lang="ru-RU" dirty="0"/>
          </a:p>
        </p:txBody>
      </p:sp>
      <p:pic>
        <p:nvPicPr>
          <p:cNvPr id="9218" name="Picture 2" descr="C:\Documents and Settings\tatyana\Рабочий стол\Передельская Т.И\zem.rab2_-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7624" y="1500174"/>
            <a:ext cx="6984776" cy="4809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20688"/>
            <a:ext cx="7719274" cy="48417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 Подготовка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под фундамент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оснований под фундаменты состоит из ряда процессов, цель которых - обеспечить на заданной отметке контакт основания с подошвой фундамента по всей его поверхности и довести несущую способность грунта основания до проектной. Основными процессами при подготовке основания являются подчистка дна котлованов и траншей, уплотнение основания и (при необходимости) увлажнение или осушение грунта в ходе его уплотнения.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196752"/>
            <a:ext cx="7933588" cy="3789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Обратная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засыпка</a:t>
            </a: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Выполняются опалубочные работы, армирование, бетонирование, возведение цоколя. Возле готового фундамента остается незаполненное пространство – так называемые «пазухи». Она должны обязательно засыпаться грунтом.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58204" cy="580931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строительстве  любого здания или сооружения, прокладке инженерных коммуникаций и т.д. ведутся земляные работы: при устройстве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траншей и котлованов, при возведении земляного полотна дорог, планировке площадок.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Земляные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делятся на вскрышные, транспортирование грунта, планировка, рыхление грунта, засыпка пазух и устройство насыпей. Земляные работы самые трудоемкие.  Выполняются вручную или механизированным способом.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0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538152" cy="38627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accent3"/>
                </a:solidFill>
              </a:rPr>
              <a:t>Основные термины: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Насыпь – сооружение из насыпного и уплотненного грунта.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Резерв -  место, для разработки грунта вне стройплощадки.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Отвал – место отсыпки излишнего грунта.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208912" cy="57332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Срезку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растительного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выполняют поперечными проходами бульдозера, перекрывая каждый предыдущий проход на 0,2…0,3 м. Грунт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срезают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на полную толщину почвенного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и перемещают за пределы полосы отвода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Траншея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углубление в грунте, которое на поперечном срезе имеет трапециевидную форму с сужением к низу. Протяженность траншеи может быть от нескольких десятков метров до нескольких тысяч километров.</a:t>
            </a: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Выполняется под наружные и внутренние стены отдельно.</a:t>
            </a:r>
          </a:p>
          <a:p>
            <a:pPr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tatyana\Рабочий стол\Передельская Т.И\4a01db1535d759965e173587fee731a4_1460759053_1000_6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928670"/>
            <a:ext cx="7801980" cy="5391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tatyana\Рабочий стол\Передельская Т.И\img-1_kQbk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785794"/>
            <a:ext cx="5882037" cy="50699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tatyana\Рабочий стол\Передельская Т.И\foundation_500x37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39618" y="1340768"/>
            <a:ext cx="7008779" cy="525658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5" y="140439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Котлован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углубление в грунте, предназначенное для устройства оснований и фундаментов зданий и других инженерных сооружений.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tatyana\Рабочий стол\Передельская Т.И\44-44834-x0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560" y="357166"/>
            <a:ext cx="7995754" cy="5795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836712"/>
            <a:ext cx="6984776" cy="487089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Грунты-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горные породы, залегающие в верхних слоях земной коры. </a:t>
            </a:r>
          </a:p>
          <a:p>
            <a:pPr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Грунты делятся на :</a:t>
            </a:r>
          </a:p>
          <a:p>
            <a:pPr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скальные</a:t>
            </a:r>
          </a:p>
          <a:p>
            <a:pPr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крупнообломочные</a:t>
            </a:r>
          </a:p>
          <a:p>
            <a:pPr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3)песчаные</a:t>
            </a:r>
          </a:p>
          <a:p>
            <a:pPr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4)глинистые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81</TotalTime>
  <Words>161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Times New Roman</vt:lpstr>
      <vt:lpstr>Tw Cen MT</vt:lpstr>
      <vt:lpstr>Капля</vt:lpstr>
      <vt:lpstr>ЗЕМЛЯНЫЕ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2(1) Разработка грунта бульдозером</vt:lpstr>
      <vt:lpstr>2(2) Разработка грунта экскаватором</vt:lpstr>
      <vt:lpstr>Презентация PowerPoint</vt:lpstr>
      <vt:lpstr> 3 Доработка грунта вручную</vt:lpstr>
      <vt:lpstr>Презентация PowerPoint</vt:lpstr>
      <vt:lpstr>Презентация PowerPoint</vt:lpstr>
    </vt:vector>
  </TitlesOfParts>
  <Company>ASK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ЗЕМЛЯНЫЕ РАБОТЫ</dc:title>
  <dc:creator>tatyana</dc:creator>
  <cp:lastModifiedBy>User</cp:lastModifiedBy>
  <cp:revision>13</cp:revision>
  <dcterms:created xsi:type="dcterms:W3CDTF">2018-03-14T03:39:24Z</dcterms:created>
  <dcterms:modified xsi:type="dcterms:W3CDTF">2020-11-22T13:59:41Z</dcterms:modified>
</cp:coreProperties>
</file>